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06" r:id="rId2"/>
    <p:sldId id="258" r:id="rId3"/>
    <p:sldId id="307" r:id="rId4"/>
    <p:sldId id="308" r:id="rId5"/>
    <p:sldId id="309" r:id="rId6"/>
  </p:sldIdLst>
  <p:sldSz cx="9144000" cy="6858000" type="screen4x3"/>
  <p:notesSz cx="6797675" cy="9874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ulia.kercher" initials="" lastIdx="4" clrIdx="0"/>
  <p:cmAuthor id="1" name="OHCHR" initials="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615" autoAdjust="0"/>
    <p:restoredTop sz="71765" autoAdjust="0"/>
  </p:normalViewPr>
  <p:slideViewPr>
    <p:cSldViewPr>
      <p:cViewPr>
        <p:scale>
          <a:sx n="65" d="100"/>
          <a:sy n="65" d="100"/>
        </p:scale>
        <p:origin x="-2964" y="-4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03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900"/>
    </p:cViewPr>
  </p:sorterViewPr>
  <p:notesViewPr>
    <p:cSldViewPr>
      <p:cViewPr varScale="1">
        <p:scale>
          <a:sx n="82" d="100"/>
          <a:sy n="82" d="100"/>
        </p:scale>
        <p:origin x="-3954" y="-84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3B2DEB1-B39E-4C35-86B2-6187B2F03537}" type="datetimeFigureOut">
              <a:rPr lang="en-GB"/>
              <a:pPr>
                <a:defRPr/>
              </a:pPr>
              <a:t>17/03/2011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C7BC0B4-225A-43E3-A112-6348DD68AD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68624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6CFB145-75B6-4C0B-95F5-3E02647A9A3B}" type="datetimeFigureOut">
              <a:rPr lang="en-US"/>
              <a:pPr>
                <a:defRPr/>
              </a:pPr>
              <a:t>3/17/2011</a:t>
            </a:fld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89475"/>
            <a:ext cx="5438775" cy="444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9E7BB7B9-153E-409F-9099-57B6263273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2175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ssc.org/web1/programmes/rcs/cca_undaf_training_material/teamrcs/show.asp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hrbaportal.org/?page_id=212" TargetMode="External"/><Relationship Id="rId5" Type="http://schemas.openxmlformats.org/officeDocument/2006/relationships/hyperlink" Target="http://www.unssc.org/lk/multilanguage" TargetMode="External"/><Relationship Id="rId4" Type="http://schemas.openxmlformats.org/officeDocument/2006/relationships/hyperlink" Target="http://www.unssc.org/web1/programmes/rcs/cca_undaf_training_material/UNDAF/files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271463"/>
            <a:ext cx="4935538" cy="3702050"/>
          </a:xfrm>
          <a:ln/>
        </p:spPr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14825"/>
            <a:ext cx="5438775" cy="4443413"/>
          </a:xfrm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800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GB" dirty="0" err="1" smtClean="0">
                <a:solidFill>
                  <a:srgbClr val="595959"/>
                </a:solidFill>
                <a:hlinkClick r:id="rId3"/>
              </a:rPr>
              <a:t>Materiales</a:t>
            </a:r>
            <a:r>
              <a:rPr lang="en-GB" dirty="0" smtClean="0">
                <a:solidFill>
                  <a:srgbClr val="595959"/>
                </a:solidFill>
                <a:hlinkClick r:id="rId3"/>
              </a:rPr>
              <a:t> de </a:t>
            </a:r>
            <a:r>
              <a:rPr lang="en-GB" dirty="0" err="1" smtClean="0">
                <a:solidFill>
                  <a:srgbClr val="595959"/>
                </a:solidFill>
                <a:hlinkClick r:id="rId3"/>
              </a:rPr>
              <a:t>aprendizaje</a:t>
            </a:r>
            <a:r>
              <a:rPr lang="en-GB" dirty="0" smtClean="0">
                <a:solidFill>
                  <a:srgbClr val="595959"/>
                </a:solidFill>
                <a:hlinkClick r:id="rId3"/>
              </a:rPr>
              <a:t>, </a:t>
            </a:r>
            <a:endParaRPr lang="en-GB" dirty="0" smtClean="0">
              <a:solidFill>
                <a:srgbClr val="595959"/>
              </a:solidFill>
            </a:endParaRPr>
          </a:p>
          <a:p>
            <a:pPr>
              <a:lnSpc>
                <a:spcPct val="80000"/>
              </a:lnSpc>
            </a:pPr>
            <a:r>
              <a:rPr lang="en-GB" dirty="0" err="1" smtClean="0">
                <a:solidFill>
                  <a:srgbClr val="595959"/>
                </a:solidFill>
                <a:hlinkClick r:id="rId4"/>
              </a:rPr>
              <a:t>Matriz</a:t>
            </a:r>
            <a:r>
              <a:rPr lang="en-GB" dirty="0" smtClean="0">
                <a:solidFill>
                  <a:srgbClr val="595959"/>
                </a:solidFill>
                <a:hlinkClick r:id="rId4"/>
              </a:rPr>
              <a:t> de </a:t>
            </a:r>
            <a:r>
              <a:rPr lang="en-GB" dirty="0" err="1" smtClean="0">
                <a:solidFill>
                  <a:srgbClr val="595959"/>
                </a:solidFill>
                <a:hlinkClick r:id="rId4"/>
              </a:rPr>
              <a:t>Resultados</a:t>
            </a:r>
            <a:r>
              <a:rPr lang="en-GB" dirty="0" smtClean="0">
                <a:solidFill>
                  <a:srgbClr val="595959"/>
                </a:solidFill>
                <a:hlinkClick r:id="rId4"/>
              </a:rPr>
              <a:t> en </a:t>
            </a:r>
            <a:r>
              <a:rPr lang="en-GB" dirty="0" err="1" smtClean="0">
                <a:solidFill>
                  <a:srgbClr val="595959"/>
                </a:solidFill>
                <a:hlinkClick r:id="rId4"/>
              </a:rPr>
              <a:t>línea</a:t>
            </a:r>
            <a:endParaRPr lang="en-GB" dirty="0" smtClean="0">
              <a:solidFill>
                <a:srgbClr val="595959"/>
              </a:solidFill>
            </a:endParaRPr>
          </a:p>
          <a:p>
            <a:pPr>
              <a:lnSpc>
                <a:spcPct val="80000"/>
              </a:lnSpc>
            </a:pPr>
            <a:r>
              <a:rPr lang="en-GB" dirty="0" smtClean="0">
                <a:solidFill>
                  <a:srgbClr val="595959"/>
                </a:solidFill>
                <a:hlinkClick r:id="rId5"/>
              </a:rPr>
              <a:t>Kit  E-Learning de </a:t>
            </a:r>
            <a:r>
              <a:rPr lang="en-GB" dirty="0" err="1" smtClean="0">
                <a:solidFill>
                  <a:srgbClr val="595959"/>
                </a:solidFill>
                <a:hlinkClick r:id="rId5"/>
              </a:rPr>
              <a:t>procesos</a:t>
            </a:r>
            <a:r>
              <a:rPr lang="en-GB" dirty="0" smtClean="0">
                <a:solidFill>
                  <a:srgbClr val="595959"/>
                </a:solidFill>
                <a:hlinkClick r:id="rId5"/>
              </a:rPr>
              <a:t> de </a:t>
            </a:r>
            <a:r>
              <a:rPr lang="en-GB" dirty="0" err="1" smtClean="0">
                <a:solidFill>
                  <a:srgbClr val="595959"/>
                </a:solidFill>
                <a:hlinkClick r:id="rId5"/>
              </a:rPr>
              <a:t>programación</a:t>
            </a:r>
            <a:r>
              <a:rPr lang="en-GB" dirty="0" smtClean="0">
                <a:solidFill>
                  <a:srgbClr val="595959"/>
                </a:solidFill>
                <a:hlinkClick r:id="rId5"/>
              </a:rPr>
              <a:t> </a:t>
            </a:r>
            <a:r>
              <a:rPr lang="en-GB" dirty="0" err="1" smtClean="0">
                <a:solidFill>
                  <a:srgbClr val="595959"/>
                </a:solidFill>
                <a:hlinkClick r:id="rId5"/>
              </a:rPr>
              <a:t>por</a:t>
            </a:r>
            <a:r>
              <a:rPr lang="en-GB" dirty="0" smtClean="0">
                <a:solidFill>
                  <a:srgbClr val="595959"/>
                </a:solidFill>
                <a:hlinkClick r:id="rId5"/>
              </a:rPr>
              <a:t> </a:t>
            </a:r>
            <a:r>
              <a:rPr lang="en-GB" dirty="0" err="1" smtClean="0">
                <a:solidFill>
                  <a:srgbClr val="595959"/>
                </a:solidFill>
                <a:hlinkClick r:id="rId5"/>
              </a:rPr>
              <a:t>países</a:t>
            </a:r>
            <a:r>
              <a:rPr lang="en-GB" dirty="0" smtClean="0">
                <a:solidFill>
                  <a:srgbClr val="595959"/>
                </a:solidFill>
                <a:hlinkClick r:id="rId5"/>
              </a:rPr>
              <a:t> de </a:t>
            </a:r>
            <a:r>
              <a:rPr lang="en-GB" dirty="0" err="1" smtClean="0">
                <a:solidFill>
                  <a:srgbClr val="595959"/>
                </a:solidFill>
                <a:hlinkClick r:id="rId5"/>
              </a:rPr>
              <a:t>las</a:t>
            </a:r>
            <a:r>
              <a:rPr lang="en-GB" dirty="0" smtClean="0">
                <a:solidFill>
                  <a:srgbClr val="595959"/>
                </a:solidFill>
                <a:hlinkClick r:id="rId5"/>
              </a:rPr>
              <a:t> </a:t>
            </a:r>
            <a:r>
              <a:rPr lang="en-GB" dirty="0" err="1" smtClean="0">
                <a:solidFill>
                  <a:srgbClr val="595959"/>
                </a:solidFill>
                <a:hlinkClick r:id="rId5"/>
              </a:rPr>
              <a:t>Naciones</a:t>
            </a:r>
            <a:r>
              <a:rPr lang="en-GB" dirty="0" smtClean="0">
                <a:solidFill>
                  <a:srgbClr val="595959"/>
                </a:solidFill>
                <a:hlinkClick r:id="rId5"/>
              </a:rPr>
              <a:t> </a:t>
            </a:r>
            <a:r>
              <a:rPr lang="en-GB" dirty="0" err="1" smtClean="0">
                <a:solidFill>
                  <a:srgbClr val="595959"/>
                </a:solidFill>
                <a:hlinkClick r:id="rId5"/>
              </a:rPr>
              <a:t>Unidas</a:t>
            </a:r>
            <a:endParaRPr lang="en-GB" dirty="0" smtClean="0">
              <a:solidFill>
                <a:srgbClr val="595959"/>
              </a:solidFill>
            </a:endParaRPr>
          </a:p>
          <a:p>
            <a:pPr>
              <a:lnSpc>
                <a:spcPct val="80000"/>
              </a:lnSpc>
            </a:pPr>
            <a:r>
              <a:rPr lang="en-GB" dirty="0" smtClean="0">
                <a:solidFill>
                  <a:srgbClr val="595959"/>
                </a:solidFill>
                <a:hlinkClick r:id="rId6"/>
              </a:rPr>
              <a:t>Red de </a:t>
            </a:r>
            <a:r>
              <a:rPr lang="en-GB" dirty="0" err="1" smtClean="0">
                <a:solidFill>
                  <a:srgbClr val="595959"/>
                </a:solidFill>
                <a:hlinkClick r:id="rId6"/>
              </a:rPr>
              <a:t>políticas</a:t>
            </a:r>
            <a:r>
              <a:rPr lang="en-GB" dirty="0" smtClean="0">
                <a:solidFill>
                  <a:srgbClr val="595959"/>
                </a:solidFill>
                <a:hlinkClick r:id="rId6"/>
              </a:rPr>
              <a:t> de </a:t>
            </a:r>
            <a:r>
              <a:rPr lang="en-GB" dirty="0" err="1" smtClean="0">
                <a:solidFill>
                  <a:srgbClr val="595959"/>
                </a:solidFill>
                <a:hlinkClick r:id="rId6"/>
              </a:rPr>
              <a:t>Derechos</a:t>
            </a:r>
            <a:r>
              <a:rPr lang="en-GB" dirty="0" smtClean="0">
                <a:solidFill>
                  <a:srgbClr val="595959"/>
                </a:solidFill>
                <a:hlinkClick r:id="rId6"/>
              </a:rPr>
              <a:t> </a:t>
            </a:r>
            <a:r>
              <a:rPr lang="en-GB" dirty="0" err="1" smtClean="0">
                <a:solidFill>
                  <a:srgbClr val="595959"/>
                </a:solidFill>
                <a:hlinkClick r:id="rId6"/>
              </a:rPr>
              <a:t>Humanos</a:t>
            </a:r>
            <a:r>
              <a:rPr lang="en-GB" dirty="0" smtClean="0">
                <a:solidFill>
                  <a:srgbClr val="595959"/>
                </a:solidFill>
              </a:rPr>
              <a:t> (HURITALK)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7BB7B9-153E-409F-9099-57B6263273D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084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version xx.xx.xxxx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E9FAE-CD21-4286-9BDC-0EA123F0C33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version xx.xx.xxxx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501C0-DA4C-48FA-992D-29CA554A674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version xx.xx.xxxx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70E63-881A-4531-A85E-BB2BA7473EC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version xx.xx.xxxx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32B7D-9F03-4D1B-9D19-8300234EFA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version xx.xx.xxxx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CEE15-C7BD-49D4-B890-0818818118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version xx.xx.xxxx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F19B5-EB73-4819-B0BC-36CBFFDE6C5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version xx.xx.xxxx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52BAF-7527-47E0-8197-04EF7CEE368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version xx.xx.xxxx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127AC-F001-4BCC-A1AB-456E28F9612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My Pictures\UN Logos\logoneg_pantone660-no-frame.jpg"/>
          <p:cNvPicPr>
            <a:picLocks noChangeAspect="1" noChangeArrowheads="1"/>
          </p:cNvPicPr>
          <p:nvPr userDrawn="1"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/>
          </a:blip>
          <a:srcRect l="43602" b="25123"/>
          <a:stretch/>
        </p:blipFill>
        <p:spPr bwMode="auto">
          <a:xfrm>
            <a:off x="0" y="1997825"/>
            <a:ext cx="4384035" cy="4846612"/>
          </a:xfrm>
          <a:prstGeom prst="rect">
            <a:avLst/>
          </a:prstGeom>
          <a:noFill/>
          <a:extLst/>
        </p:spPr>
      </p:pic>
      <p:pic>
        <p:nvPicPr>
          <p:cNvPr id="3" name="Picture 4" descr="E:\My Pictures\UN Logos\Copy of Logo_UNSSC_pantone_660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88913"/>
            <a:ext cx="11525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version xx.xx.xxxx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2604D-5677-4DAD-8D10-806FC76FB4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version xx.xx.xxxx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9FF48-0C86-46DA-A83A-74FD56761D4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version xx.xx.xxxx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5C206-C57A-40B8-AD98-FEFD0DE691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version xx.xx.xxxx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FB9401D-3408-441E-8CCD-011CB508A11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60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ssc.org/web1/programmes/rcs/cca_undaf_training_material/teamrcs/show.asp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hrbaportal.org/?page_id=212" TargetMode="External"/><Relationship Id="rId5" Type="http://schemas.openxmlformats.org/officeDocument/2006/relationships/hyperlink" Target="http://www.unssc.org/lk/multilanguage" TargetMode="External"/><Relationship Id="rId4" Type="http://schemas.openxmlformats.org/officeDocument/2006/relationships/hyperlink" Target="http://www.unssc.org/web1/programmes/rcs/cca_undaf_training_material/UNDAF/files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702262" y="2348880"/>
            <a:ext cx="7772400" cy="23050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b="1" dirty="0" err="1" smtClean="0"/>
              <a:t>Apoyo</a:t>
            </a:r>
            <a:r>
              <a:rPr lang="en-GB" b="1" dirty="0" smtClean="0"/>
              <a:t> a los </a:t>
            </a:r>
            <a:r>
              <a:rPr lang="en-GB" b="1" dirty="0" err="1" smtClean="0"/>
              <a:t>Equipos</a:t>
            </a:r>
            <a:r>
              <a:rPr lang="en-GB" b="1" dirty="0" smtClean="0"/>
              <a:t> de País de NN.UU.</a:t>
            </a:r>
          </a:p>
          <a:p>
            <a:endParaRPr lang="en-GB" dirty="0"/>
          </a:p>
          <a:p>
            <a:r>
              <a:rPr lang="es-ES" b="1" dirty="0"/>
              <a:t>Sesión </a:t>
            </a:r>
            <a:r>
              <a:rPr lang="es-ES" b="1" dirty="0" smtClean="0"/>
              <a:t>8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984938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40000"/>
              </a:spcBef>
              <a:buFont typeface="Arial" charset="0"/>
              <a:buNone/>
            </a:pPr>
            <a:endParaRPr lang="en-GB" sz="2800" dirty="0" smtClean="0"/>
          </a:p>
          <a:p>
            <a:pPr eaLnBrk="1" hangingPunct="1"/>
            <a:endParaRPr lang="en-US" sz="2800" dirty="0" smtClean="0"/>
          </a:p>
        </p:txBody>
      </p:sp>
      <p:sp>
        <p:nvSpPr>
          <p:cNvPr id="2" name="Rectangle 1"/>
          <p:cNvSpPr/>
          <p:nvPr/>
        </p:nvSpPr>
        <p:spPr>
          <a:xfrm>
            <a:off x="1403648" y="2150189"/>
            <a:ext cx="59766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000000"/>
                </a:solidFill>
                <a:latin typeface="+mn-lt"/>
              </a:rPr>
              <a:t>- </a:t>
            </a:r>
            <a:r>
              <a:rPr lang="en-GB" sz="2400" dirty="0" err="1">
                <a:solidFill>
                  <a:srgbClr val="000000"/>
                </a:solidFill>
                <a:latin typeface="+mn-lt"/>
              </a:rPr>
              <a:t>Revisar</a:t>
            </a:r>
            <a:r>
              <a:rPr lang="en-GB" sz="2400" dirty="0">
                <a:solidFill>
                  <a:srgbClr val="000000"/>
                </a:solidFill>
                <a:latin typeface="+mn-lt"/>
              </a:rPr>
              <a:t> el </a:t>
            </a:r>
            <a:r>
              <a:rPr lang="en-GB" sz="2400" dirty="0" err="1">
                <a:solidFill>
                  <a:srgbClr val="000000"/>
                </a:solidFill>
                <a:latin typeface="+mn-lt"/>
              </a:rPr>
              <a:t>apoyo</a:t>
            </a:r>
            <a:r>
              <a:rPr lang="en-GB" sz="240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+mn-lt"/>
              </a:rPr>
              <a:t>disponible</a:t>
            </a:r>
            <a:r>
              <a:rPr lang="en-GB" sz="240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+mn-lt"/>
              </a:rPr>
              <a:t>para</a:t>
            </a:r>
            <a:r>
              <a:rPr lang="en-GB" sz="2400" dirty="0">
                <a:solidFill>
                  <a:srgbClr val="000000"/>
                </a:solidFill>
                <a:latin typeface="+mn-lt"/>
              </a:rPr>
              <a:t> los </a:t>
            </a:r>
            <a:r>
              <a:rPr lang="en-GB" sz="2400" dirty="0" err="1">
                <a:solidFill>
                  <a:srgbClr val="000000"/>
                </a:solidFill>
                <a:latin typeface="+mn-lt"/>
              </a:rPr>
              <a:t>Equipos</a:t>
            </a:r>
            <a:r>
              <a:rPr lang="en-GB" sz="2400" dirty="0">
                <a:solidFill>
                  <a:srgbClr val="000000"/>
                </a:solidFill>
                <a:latin typeface="+mn-lt"/>
              </a:rPr>
              <a:t> de País (EP) </a:t>
            </a:r>
            <a:r>
              <a:rPr lang="en-GB" sz="2400" dirty="0" err="1">
                <a:solidFill>
                  <a:srgbClr val="000000"/>
                </a:solidFill>
                <a:latin typeface="+mn-lt"/>
              </a:rPr>
              <a:t>para</a:t>
            </a:r>
            <a:r>
              <a:rPr lang="en-GB" sz="240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+mn-lt"/>
              </a:rPr>
              <a:t>asegurar</a:t>
            </a:r>
            <a:r>
              <a:rPr lang="en-GB" sz="2400" dirty="0">
                <a:solidFill>
                  <a:srgbClr val="000000"/>
                </a:solidFill>
                <a:latin typeface="+mn-lt"/>
              </a:rPr>
              <a:t> el EBDH y la GBR en el </a:t>
            </a:r>
            <a:r>
              <a:rPr lang="en-GB" sz="2400" dirty="0" err="1">
                <a:solidFill>
                  <a:srgbClr val="000000"/>
                </a:solidFill>
                <a:latin typeface="+mn-lt"/>
              </a:rPr>
              <a:t>proceso</a:t>
            </a:r>
            <a:r>
              <a:rPr lang="en-GB" sz="2400" dirty="0">
                <a:solidFill>
                  <a:srgbClr val="000000"/>
                </a:solidFill>
                <a:latin typeface="+mn-lt"/>
              </a:rPr>
              <a:t> de </a:t>
            </a:r>
            <a:r>
              <a:rPr lang="en-GB" sz="2400" dirty="0" err="1">
                <a:solidFill>
                  <a:srgbClr val="000000"/>
                </a:solidFill>
                <a:latin typeface="+mn-lt"/>
              </a:rPr>
              <a:t>programación</a:t>
            </a:r>
            <a:r>
              <a:rPr lang="en-GB" sz="240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+mn-lt"/>
              </a:rPr>
              <a:t>por</a:t>
            </a:r>
            <a:r>
              <a:rPr lang="en-GB" sz="240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+mn-lt"/>
              </a:rPr>
              <a:t>países</a:t>
            </a:r>
            <a:endParaRPr lang="en-GB" sz="2400" dirty="0">
              <a:solidFill>
                <a:srgbClr val="000000"/>
              </a:solidFill>
              <a:latin typeface="+mn-lt"/>
            </a:endParaRPr>
          </a:p>
          <a:p>
            <a:endParaRPr lang="en-GB" sz="2400" dirty="0">
              <a:solidFill>
                <a:srgbClr val="000000"/>
              </a:solidFill>
              <a:latin typeface="+mn-lt"/>
            </a:endParaRPr>
          </a:p>
          <a:p>
            <a:r>
              <a:rPr lang="en-GB" sz="2400" dirty="0">
                <a:solidFill>
                  <a:srgbClr val="000000"/>
                </a:solidFill>
                <a:latin typeface="+mn-lt"/>
              </a:rPr>
              <a:t>- </a:t>
            </a:r>
            <a:r>
              <a:rPr lang="en-GB" sz="2400" dirty="0" err="1">
                <a:solidFill>
                  <a:srgbClr val="000000"/>
                </a:solidFill>
                <a:latin typeface="+mn-lt"/>
              </a:rPr>
              <a:t>Discutir</a:t>
            </a:r>
            <a:r>
              <a:rPr lang="en-GB" sz="2400" dirty="0">
                <a:solidFill>
                  <a:srgbClr val="000000"/>
                </a:solidFill>
                <a:latin typeface="+mn-lt"/>
              </a:rPr>
              <a:t> el </a:t>
            </a:r>
            <a:r>
              <a:rPr lang="en-GB" sz="2400" dirty="0" err="1">
                <a:solidFill>
                  <a:srgbClr val="000000"/>
                </a:solidFill>
                <a:latin typeface="+mn-lt"/>
              </a:rPr>
              <a:t>apoyo</a:t>
            </a:r>
            <a:r>
              <a:rPr lang="en-GB" sz="240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+mn-lt"/>
              </a:rPr>
              <a:t>disponible</a:t>
            </a:r>
            <a:r>
              <a:rPr lang="en-GB" sz="240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+mn-lt"/>
              </a:rPr>
              <a:t>respecto</a:t>
            </a:r>
            <a:r>
              <a:rPr lang="en-GB" sz="2400" dirty="0">
                <a:solidFill>
                  <a:srgbClr val="000000"/>
                </a:solidFill>
                <a:latin typeface="+mn-lt"/>
              </a:rPr>
              <a:t> de los </a:t>
            </a:r>
            <a:r>
              <a:rPr lang="en-GB" sz="2400" dirty="0" err="1">
                <a:solidFill>
                  <a:srgbClr val="000000"/>
                </a:solidFill>
                <a:latin typeface="+mn-lt"/>
              </a:rPr>
              <a:t>pasos</a:t>
            </a:r>
            <a:r>
              <a:rPr lang="en-GB" sz="2400" dirty="0">
                <a:solidFill>
                  <a:srgbClr val="000000"/>
                </a:solidFill>
                <a:latin typeface="+mn-lt"/>
              </a:rPr>
              <a:t> a </a:t>
            </a:r>
            <a:r>
              <a:rPr lang="en-GB" sz="2400" dirty="0" err="1">
                <a:solidFill>
                  <a:srgbClr val="000000"/>
                </a:solidFill>
                <a:latin typeface="+mn-lt"/>
              </a:rPr>
              <a:t>seguir</a:t>
            </a:r>
            <a:r>
              <a:rPr lang="en-GB" sz="240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+mn-lt"/>
              </a:rPr>
              <a:t>acordados</a:t>
            </a:r>
            <a:r>
              <a:rPr lang="en-GB" sz="2400" dirty="0">
                <a:solidFill>
                  <a:srgbClr val="000000"/>
                </a:solidFill>
                <a:latin typeface="+mn-lt"/>
              </a:rPr>
              <a:t> y </a:t>
            </a:r>
            <a:r>
              <a:rPr lang="en-GB" sz="2400" dirty="0" err="1">
                <a:solidFill>
                  <a:srgbClr val="000000"/>
                </a:solidFill>
                <a:latin typeface="+mn-lt"/>
              </a:rPr>
              <a:t>como</a:t>
            </a:r>
            <a:r>
              <a:rPr lang="en-GB" sz="240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+mn-lt"/>
              </a:rPr>
              <a:t>brindar</a:t>
            </a:r>
            <a:r>
              <a:rPr lang="en-GB" sz="240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+mn-lt"/>
              </a:rPr>
              <a:t>ese</a:t>
            </a:r>
            <a:r>
              <a:rPr lang="en-GB" sz="240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GB" sz="2400" dirty="0" err="1">
                <a:solidFill>
                  <a:srgbClr val="000000"/>
                </a:solidFill>
                <a:latin typeface="+mn-lt"/>
              </a:rPr>
              <a:t>apoyo</a:t>
            </a:r>
            <a:endParaRPr lang="en-GB" sz="24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" name="Rectangle 2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s-ES" b="1" smtClean="0"/>
              <a:t>Objetivos de la sesión</a:t>
            </a:r>
            <a:endParaRPr lang="es-E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467544" y="1547665"/>
            <a:ext cx="8132440" cy="497768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200" dirty="0" err="1" smtClean="0">
                <a:solidFill>
                  <a:srgbClr val="000000"/>
                </a:solidFill>
              </a:rPr>
              <a:t>Apoyo</a:t>
            </a:r>
            <a:r>
              <a:rPr lang="en-GB" sz="2200" dirty="0" smtClean="0">
                <a:solidFill>
                  <a:srgbClr val="000000"/>
                </a:solidFill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</a:rPr>
              <a:t>técnico</a:t>
            </a:r>
            <a:r>
              <a:rPr lang="en-GB" sz="2200" dirty="0" smtClean="0">
                <a:solidFill>
                  <a:srgbClr val="000000"/>
                </a:solidFill>
              </a:rPr>
              <a:t> de los </a:t>
            </a:r>
            <a:r>
              <a:rPr lang="en-GB" sz="2200" dirty="0" err="1" smtClean="0">
                <a:solidFill>
                  <a:srgbClr val="000000"/>
                </a:solidFill>
              </a:rPr>
              <a:t>equipos</a:t>
            </a:r>
            <a:r>
              <a:rPr lang="en-GB" sz="2200" dirty="0" smtClean="0">
                <a:solidFill>
                  <a:srgbClr val="000000"/>
                </a:solidFill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</a:rPr>
              <a:t>regionales</a:t>
            </a:r>
            <a:r>
              <a:rPr lang="en-GB" sz="2200" dirty="0" smtClean="0">
                <a:solidFill>
                  <a:srgbClr val="000000"/>
                </a:solidFill>
              </a:rPr>
              <a:t> del GNUD</a:t>
            </a:r>
          </a:p>
          <a:p>
            <a:pPr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200" dirty="0" err="1" smtClean="0">
                <a:solidFill>
                  <a:srgbClr val="000000"/>
                </a:solidFill>
              </a:rPr>
              <a:t>Apoyo</a:t>
            </a:r>
            <a:r>
              <a:rPr lang="en-GB" sz="2200" dirty="0" smtClean="0">
                <a:solidFill>
                  <a:srgbClr val="000000"/>
                </a:solidFill>
              </a:rPr>
              <a:t> de </a:t>
            </a:r>
            <a:r>
              <a:rPr lang="en-GB" sz="2200" dirty="0" err="1" smtClean="0">
                <a:solidFill>
                  <a:srgbClr val="000000"/>
                </a:solidFill>
              </a:rPr>
              <a:t>facilitación</a:t>
            </a:r>
            <a:r>
              <a:rPr lang="en-GB" sz="2200" dirty="0" smtClean="0">
                <a:solidFill>
                  <a:srgbClr val="000000"/>
                </a:solidFill>
              </a:rPr>
              <a:t>  </a:t>
            </a:r>
            <a:r>
              <a:rPr lang="en-GB" sz="2200" dirty="0" err="1" smtClean="0">
                <a:solidFill>
                  <a:srgbClr val="000000"/>
                </a:solidFill>
              </a:rPr>
              <a:t>para</a:t>
            </a:r>
            <a:r>
              <a:rPr lang="en-GB" sz="2200" dirty="0" smtClean="0">
                <a:solidFill>
                  <a:srgbClr val="000000"/>
                </a:solidFill>
              </a:rPr>
              <a:t> el </a:t>
            </a:r>
            <a:r>
              <a:rPr lang="en-GB" sz="2200" dirty="0" err="1" smtClean="0">
                <a:solidFill>
                  <a:srgbClr val="000000"/>
                </a:solidFill>
              </a:rPr>
              <a:t>Retiro</a:t>
            </a:r>
            <a:r>
              <a:rPr lang="en-GB" sz="2200" dirty="0" smtClean="0">
                <a:solidFill>
                  <a:srgbClr val="000000"/>
                </a:solidFill>
              </a:rPr>
              <a:t> de </a:t>
            </a:r>
            <a:r>
              <a:rPr lang="en-GB" sz="2200" dirty="0" err="1" smtClean="0">
                <a:solidFill>
                  <a:srgbClr val="000000"/>
                </a:solidFill>
              </a:rPr>
              <a:t>Planificación</a:t>
            </a:r>
            <a:r>
              <a:rPr lang="en-GB" sz="2200" dirty="0" smtClean="0">
                <a:solidFill>
                  <a:srgbClr val="000000"/>
                </a:solidFill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</a:rPr>
              <a:t>Estratégica</a:t>
            </a:r>
            <a:r>
              <a:rPr lang="en-GB" sz="2200" dirty="0" smtClean="0">
                <a:solidFill>
                  <a:srgbClr val="000000"/>
                </a:solidFill>
              </a:rPr>
              <a:t> de la UNSSC</a:t>
            </a:r>
          </a:p>
          <a:p>
            <a:pPr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200" dirty="0" err="1" smtClean="0">
                <a:solidFill>
                  <a:srgbClr val="000000"/>
                </a:solidFill>
              </a:rPr>
              <a:t>Talleres</a:t>
            </a:r>
            <a:r>
              <a:rPr lang="en-GB" sz="2200" dirty="0" smtClean="0">
                <a:solidFill>
                  <a:srgbClr val="000000"/>
                </a:solidFill>
              </a:rPr>
              <a:t> de </a:t>
            </a:r>
            <a:r>
              <a:rPr lang="en-GB" sz="2200" dirty="0" err="1" smtClean="0">
                <a:solidFill>
                  <a:srgbClr val="000000"/>
                </a:solidFill>
              </a:rPr>
              <a:t>capacitación</a:t>
            </a:r>
            <a:r>
              <a:rPr lang="en-GB" sz="2200" dirty="0" smtClean="0">
                <a:solidFill>
                  <a:srgbClr val="000000"/>
                </a:solidFill>
              </a:rPr>
              <a:t> de la UNSSC </a:t>
            </a:r>
            <a:r>
              <a:rPr lang="en-GB" sz="2200" dirty="0" err="1" smtClean="0">
                <a:solidFill>
                  <a:srgbClr val="000000"/>
                </a:solidFill>
              </a:rPr>
              <a:t>sobre</a:t>
            </a:r>
            <a:r>
              <a:rPr lang="en-GB" sz="2200" dirty="0" smtClean="0">
                <a:solidFill>
                  <a:srgbClr val="000000"/>
                </a:solidFill>
              </a:rPr>
              <a:t> EBDH, GBR </a:t>
            </a:r>
            <a:r>
              <a:rPr lang="en-GB" sz="2200" i="1" dirty="0" smtClean="0">
                <a:solidFill>
                  <a:srgbClr val="000000"/>
                </a:solidFill>
              </a:rPr>
              <a:t>(de </a:t>
            </a:r>
            <a:r>
              <a:rPr lang="en-GB" sz="2200" i="1" dirty="0" err="1" smtClean="0">
                <a:solidFill>
                  <a:srgbClr val="000000"/>
                </a:solidFill>
              </a:rPr>
              <a:t>pago</a:t>
            </a:r>
            <a:r>
              <a:rPr lang="en-GB" sz="2200" i="1" dirty="0" smtClean="0">
                <a:solidFill>
                  <a:srgbClr val="000000"/>
                </a:solidFill>
              </a:rPr>
              <a:t>)</a:t>
            </a:r>
          </a:p>
          <a:p>
            <a:pPr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200" dirty="0" err="1" smtClean="0">
                <a:solidFill>
                  <a:srgbClr val="000000"/>
                </a:solidFill>
              </a:rPr>
              <a:t>Apoyo</a:t>
            </a:r>
            <a:r>
              <a:rPr lang="en-GB" sz="2200" dirty="0" smtClean="0">
                <a:solidFill>
                  <a:srgbClr val="000000"/>
                </a:solidFill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</a:rPr>
              <a:t>para</a:t>
            </a:r>
            <a:r>
              <a:rPr lang="en-GB" sz="2200" dirty="0" smtClean="0">
                <a:solidFill>
                  <a:srgbClr val="000000"/>
                </a:solidFill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</a:rPr>
              <a:t>formación</a:t>
            </a:r>
            <a:r>
              <a:rPr lang="en-GB" sz="2200" dirty="0" smtClean="0">
                <a:solidFill>
                  <a:srgbClr val="000000"/>
                </a:solidFill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</a:rPr>
              <a:t>sobre</a:t>
            </a:r>
            <a:r>
              <a:rPr lang="en-GB" sz="2200" dirty="0" smtClean="0">
                <a:solidFill>
                  <a:srgbClr val="000000"/>
                </a:solidFill>
              </a:rPr>
              <a:t> EBDH y GBR </a:t>
            </a:r>
            <a:r>
              <a:rPr lang="en-GB" sz="2200" dirty="0" err="1" smtClean="0">
                <a:solidFill>
                  <a:srgbClr val="0000FF"/>
                </a:solidFill>
              </a:rPr>
              <a:t>fuera</a:t>
            </a:r>
            <a:r>
              <a:rPr lang="en-GB" sz="2200" dirty="0" smtClean="0">
                <a:solidFill>
                  <a:srgbClr val="0000FF"/>
                </a:solidFill>
              </a:rPr>
              <a:t> de </a:t>
            </a:r>
            <a:r>
              <a:rPr lang="en-GB" sz="2200" dirty="0" err="1" smtClean="0">
                <a:solidFill>
                  <a:srgbClr val="0000FF"/>
                </a:solidFill>
              </a:rPr>
              <a:t>las</a:t>
            </a:r>
            <a:r>
              <a:rPr lang="en-GB" sz="2200" dirty="0" smtClean="0">
                <a:solidFill>
                  <a:srgbClr val="0000FF"/>
                </a:solidFill>
              </a:rPr>
              <a:t> </a:t>
            </a:r>
            <a:r>
              <a:rPr lang="en-GB" sz="2200" dirty="0" err="1" smtClean="0">
                <a:solidFill>
                  <a:srgbClr val="0000FF"/>
                </a:solidFill>
              </a:rPr>
              <a:t>instalaciones</a:t>
            </a:r>
            <a:r>
              <a:rPr lang="en-GB" sz="2200" dirty="0" smtClean="0">
                <a:solidFill>
                  <a:srgbClr val="0000FF"/>
                </a:solidFill>
              </a:rPr>
              <a:t> a </a:t>
            </a:r>
            <a:r>
              <a:rPr lang="en-GB" sz="2200" dirty="0" err="1" smtClean="0">
                <a:solidFill>
                  <a:srgbClr val="0000FF"/>
                </a:solidFill>
              </a:rPr>
              <a:t>nivel</a:t>
            </a:r>
            <a:r>
              <a:rPr lang="en-GB" sz="2200" dirty="0" smtClean="0">
                <a:solidFill>
                  <a:srgbClr val="0000FF"/>
                </a:solidFill>
              </a:rPr>
              <a:t> de </a:t>
            </a:r>
            <a:r>
              <a:rPr lang="en-GB" sz="2200" dirty="0" err="1" smtClean="0">
                <a:solidFill>
                  <a:srgbClr val="0000FF"/>
                </a:solidFill>
              </a:rPr>
              <a:t>país</a:t>
            </a:r>
            <a:r>
              <a:rPr lang="en-GB" sz="2200" dirty="0" smtClean="0">
                <a:solidFill>
                  <a:srgbClr val="0000FF"/>
                </a:solidFill>
              </a:rPr>
              <a:t> con los </a:t>
            </a:r>
            <a:r>
              <a:rPr lang="en-GB" sz="2200" dirty="0" err="1" smtClean="0">
                <a:solidFill>
                  <a:srgbClr val="0000FF"/>
                </a:solidFill>
              </a:rPr>
              <a:t>socios</a:t>
            </a:r>
            <a:endParaRPr lang="en-GB" sz="2200" dirty="0" smtClean="0">
              <a:solidFill>
                <a:srgbClr val="0000FF"/>
              </a:solidFill>
            </a:endParaRPr>
          </a:p>
          <a:p>
            <a:pPr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200" dirty="0" err="1" smtClean="0">
                <a:solidFill>
                  <a:srgbClr val="000000"/>
                </a:solidFill>
                <a:hlinkClick r:id="rId3"/>
              </a:rPr>
              <a:t>Materiales</a:t>
            </a:r>
            <a:r>
              <a:rPr lang="en-GB" sz="2200" dirty="0" smtClean="0">
                <a:solidFill>
                  <a:srgbClr val="000000"/>
                </a:solidFill>
                <a:hlinkClick r:id="rId3"/>
              </a:rPr>
              <a:t> de </a:t>
            </a:r>
            <a:r>
              <a:rPr lang="en-GB" sz="2200" dirty="0" err="1" smtClean="0">
                <a:solidFill>
                  <a:srgbClr val="000000"/>
                </a:solidFill>
                <a:hlinkClick r:id="rId3"/>
              </a:rPr>
              <a:t>aprendizaje</a:t>
            </a:r>
            <a:r>
              <a:rPr lang="en-GB" sz="2200" dirty="0" smtClean="0">
                <a:solidFill>
                  <a:srgbClr val="000000"/>
                </a:solidFill>
                <a:hlinkClick r:id="rId3"/>
              </a:rPr>
              <a:t>,</a:t>
            </a:r>
            <a:endParaRPr lang="en-GB" sz="2200" dirty="0" smtClean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200" dirty="0" err="1" smtClean="0">
                <a:solidFill>
                  <a:srgbClr val="000000"/>
                </a:solidFill>
                <a:hlinkClick r:id="rId4"/>
              </a:rPr>
              <a:t>Matriz</a:t>
            </a:r>
            <a:r>
              <a:rPr lang="en-GB" sz="2200" dirty="0" smtClean="0">
                <a:solidFill>
                  <a:srgbClr val="000000"/>
                </a:solidFill>
                <a:hlinkClick r:id="rId4"/>
              </a:rPr>
              <a:t> de </a:t>
            </a:r>
            <a:r>
              <a:rPr lang="en-GB" sz="2200" dirty="0" err="1" smtClean="0">
                <a:solidFill>
                  <a:srgbClr val="000000"/>
                </a:solidFill>
                <a:hlinkClick r:id="rId4"/>
              </a:rPr>
              <a:t>Resultados</a:t>
            </a:r>
            <a:r>
              <a:rPr lang="en-GB" sz="2200" dirty="0" smtClean="0">
                <a:solidFill>
                  <a:srgbClr val="000000"/>
                </a:solidFill>
                <a:hlinkClick r:id="rId4"/>
              </a:rPr>
              <a:t> en </a:t>
            </a:r>
            <a:r>
              <a:rPr lang="en-GB" sz="2200" dirty="0" err="1" smtClean="0">
                <a:solidFill>
                  <a:srgbClr val="000000"/>
                </a:solidFill>
                <a:hlinkClick r:id="rId4"/>
              </a:rPr>
              <a:t>línea</a:t>
            </a:r>
            <a:endParaRPr lang="en-GB" sz="2200" dirty="0" smtClean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200" dirty="0" smtClean="0">
                <a:solidFill>
                  <a:srgbClr val="000000"/>
                </a:solidFill>
                <a:hlinkClick r:id="rId5"/>
              </a:rPr>
              <a:t>Kit  E-Learning de </a:t>
            </a:r>
            <a:r>
              <a:rPr lang="en-GB" sz="2200" dirty="0" err="1" smtClean="0">
                <a:solidFill>
                  <a:srgbClr val="000000"/>
                </a:solidFill>
                <a:hlinkClick r:id="rId5"/>
              </a:rPr>
              <a:t>procesos</a:t>
            </a:r>
            <a:r>
              <a:rPr lang="en-GB" sz="2200" dirty="0" smtClean="0">
                <a:solidFill>
                  <a:srgbClr val="000000"/>
                </a:solidFill>
                <a:hlinkClick r:id="rId5"/>
              </a:rPr>
              <a:t> de </a:t>
            </a:r>
            <a:r>
              <a:rPr lang="en-GB" sz="2200" dirty="0" err="1" smtClean="0">
                <a:solidFill>
                  <a:srgbClr val="000000"/>
                </a:solidFill>
                <a:hlinkClick r:id="rId5"/>
              </a:rPr>
              <a:t>programación</a:t>
            </a:r>
            <a:r>
              <a:rPr lang="en-GB" sz="2200" dirty="0" smtClean="0">
                <a:solidFill>
                  <a:srgbClr val="000000"/>
                </a:solidFill>
                <a:hlinkClick r:id="rId5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hlinkClick r:id="rId5"/>
              </a:rPr>
              <a:t>por</a:t>
            </a:r>
            <a:r>
              <a:rPr lang="en-GB" sz="2200" dirty="0" smtClean="0">
                <a:solidFill>
                  <a:srgbClr val="000000"/>
                </a:solidFill>
                <a:hlinkClick r:id="rId5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hlinkClick r:id="rId5"/>
              </a:rPr>
              <a:t>países</a:t>
            </a:r>
            <a:r>
              <a:rPr lang="en-GB" sz="2200" dirty="0" smtClean="0">
                <a:solidFill>
                  <a:srgbClr val="000000"/>
                </a:solidFill>
                <a:hlinkClick r:id="rId5"/>
              </a:rPr>
              <a:t> de </a:t>
            </a:r>
            <a:r>
              <a:rPr lang="en-GB" sz="2200" dirty="0" err="1" smtClean="0">
                <a:solidFill>
                  <a:srgbClr val="000000"/>
                </a:solidFill>
                <a:hlinkClick r:id="rId5"/>
              </a:rPr>
              <a:t>las</a:t>
            </a:r>
            <a:r>
              <a:rPr lang="en-GB" sz="2200" dirty="0" smtClean="0">
                <a:solidFill>
                  <a:srgbClr val="000000"/>
                </a:solidFill>
                <a:hlinkClick r:id="rId5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hlinkClick r:id="rId5"/>
              </a:rPr>
              <a:t>Naciones</a:t>
            </a:r>
            <a:r>
              <a:rPr lang="en-GB" sz="2200" dirty="0" smtClean="0">
                <a:solidFill>
                  <a:srgbClr val="000000"/>
                </a:solidFill>
                <a:hlinkClick r:id="rId5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hlinkClick r:id="rId5"/>
              </a:rPr>
              <a:t>Unidas</a:t>
            </a:r>
            <a:endParaRPr lang="en-GB" sz="2200" dirty="0" smtClean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200" dirty="0" smtClean="0">
                <a:solidFill>
                  <a:srgbClr val="000000"/>
                </a:solidFill>
                <a:hlinkClick r:id="rId6"/>
              </a:rPr>
              <a:t>Portal EBDH -Red de </a:t>
            </a:r>
            <a:r>
              <a:rPr lang="en-GB" sz="2200" dirty="0" err="1" smtClean="0">
                <a:solidFill>
                  <a:srgbClr val="000000"/>
                </a:solidFill>
                <a:hlinkClick r:id="rId6"/>
              </a:rPr>
              <a:t>políticas</a:t>
            </a:r>
            <a:r>
              <a:rPr lang="en-GB" sz="2200" dirty="0" smtClean="0">
                <a:solidFill>
                  <a:srgbClr val="000000"/>
                </a:solidFill>
                <a:hlinkClick r:id="rId6"/>
              </a:rPr>
              <a:t> de </a:t>
            </a:r>
            <a:r>
              <a:rPr lang="en-GB" sz="2200" dirty="0" err="1" smtClean="0">
                <a:solidFill>
                  <a:srgbClr val="000000"/>
                </a:solidFill>
                <a:hlinkClick r:id="rId6"/>
              </a:rPr>
              <a:t>Derechos</a:t>
            </a:r>
            <a:r>
              <a:rPr lang="en-GB" sz="2200" dirty="0" smtClean="0">
                <a:solidFill>
                  <a:srgbClr val="000000"/>
                </a:solidFill>
                <a:hlinkClick r:id="rId6"/>
              </a:rPr>
              <a:t> </a:t>
            </a:r>
            <a:r>
              <a:rPr lang="en-GB" sz="2200" dirty="0" err="1" smtClean="0">
                <a:solidFill>
                  <a:srgbClr val="000000"/>
                </a:solidFill>
                <a:hlinkClick r:id="rId6"/>
              </a:rPr>
              <a:t>Humanos</a:t>
            </a:r>
            <a:r>
              <a:rPr lang="en-GB" sz="2200" dirty="0" smtClean="0">
                <a:solidFill>
                  <a:srgbClr val="000000"/>
                </a:solidFill>
              </a:rPr>
              <a:t> (HURITALK)</a:t>
            </a:r>
          </a:p>
          <a:p>
            <a:pPr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200" dirty="0" err="1" smtClean="0"/>
              <a:t>Información</a:t>
            </a:r>
            <a:r>
              <a:rPr lang="en-GB" sz="2200" dirty="0" smtClean="0"/>
              <a:t> general de </a:t>
            </a:r>
            <a:r>
              <a:rPr lang="en-GB" sz="2200" dirty="0" err="1" smtClean="0"/>
              <a:t>Derechos</a:t>
            </a:r>
            <a:r>
              <a:rPr lang="en-GB" sz="2200" dirty="0" smtClean="0"/>
              <a:t> </a:t>
            </a:r>
            <a:r>
              <a:rPr lang="en-GB" sz="2200" dirty="0" err="1" smtClean="0"/>
              <a:t>Humanos</a:t>
            </a:r>
            <a:r>
              <a:rPr lang="en-GB" sz="2200" dirty="0" smtClean="0"/>
              <a:t> en la web de la OACNUDH (www.ohchr.org)</a:t>
            </a:r>
            <a:endParaRPr lang="en-GB" sz="2200" dirty="0" smtClean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827584" y="404664"/>
            <a:ext cx="77724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mtClean="0"/>
              <a:t>Ayuda para el Aprendizaje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221332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827584" y="404664"/>
            <a:ext cx="77724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mtClean="0"/>
              <a:t>Reflexión en Plenaria</a:t>
            </a:r>
            <a:endParaRPr lang="en-GB" dirty="0" smtClean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39990" y="2420888"/>
            <a:ext cx="8229600" cy="249674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 smtClean="0">
                <a:solidFill>
                  <a:srgbClr val="000000"/>
                </a:solidFill>
              </a:rPr>
              <a:t>	¿</a:t>
            </a:r>
            <a:r>
              <a:rPr lang="en-GB" dirty="0" err="1" smtClean="0">
                <a:solidFill>
                  <a:srgbClr val="000000"/>
                </a:solidFill>
              </a:rPr>
              <a:t>Cómo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puede</a:t>
            </a:r>
            <a:r>
              <a:rPr lang="en-GB" dirty="0" smtClean="0">
                <a:solidFill>
                  <a:srgbClr val="000000"/>
                </a:solidFill>
              </a:rPr>
              <a:t> el EP </a:t>
            </a:r>
            <a:r>
              <a:rPr lang="en-GB" dirty="0" err="1" smtClean="0">
                <a:solidFill>
                  <a:srgbClr val="000000"/>
                </a:solidFill>
              </a:rPr>
              <a:t>hacer</a:t>
            </a:r>
            <a:r>
              <a:rPr lang="en-GB" dirty="0" smtClean="0">
                <a:solidFill>
                  <a:srgbClr val="000000"/>
                </a:solidFill>
              </a:rPr>
              <a:t> el </a:t>
            </a:r>
            <a:r>
              <a:rPr lang="en-GB" dirty="0" err="1" smtClean="0">
                <a:solidFill>
                  <a:srgbClr val="000000"/>
                </a:solidFill>
              </a:rPr>
              <a:t>mejor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uso</a:t>
            </a:r>
            <a:r>
              <a:rPr lang="en-GB" dirty="0" smtClean="0">
                <a:solidFill>
                  <a:srgbClr val="000000"/>
                </a:solidFill>
              </a:rPr>
              <a:t> de 	la </a:t>
            </a:r>
            <a:r>
              <a:rPr lang="en-GB" dirty="0" err="1" smtClean="0">
                <a:solidFill>
                  <a:srgbClr val="000000"/>
                </a:solidFill>
              </a:rPr>
              <a:t>ayuda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disponible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para</a:t>
            </a:r>
            <a:r>
              <a:rPr lang="en-GB" dirty="0" smtClean="0">
                <a:solidFill>
                  <a:srgbClr val="000000"/>
                </a:solidFill>
              </a:rPr>
              <a:t> sus </a:t>
            </a:r>
            <a:r>
              <a:rPr lang="en-GB" dirty="0" err="1" smtClean="0">
                <a:solidFill>
                  <a:srgbClr val="000000"/>
                </a:solidFill>
              </a:rPr>
              <a:t>próximos</a:t>
            </a:r>
            <a:r>
              <a:rPr lang="en-GB" dirty="0" smtClean="0">
                <a:solidFill>
                  <a:srgbClr val="000000"/>
                </a:solidFill>
              </a:rPr>
              <a:t> 	</a:t>
            </a:r>
            <a:r>
              <a:rPr lang="en-GB" dirty="0" err="1" smtClean="0">
                <a:solidFill>
                  <a:srgbClr val="000000"/>
                </a:solidFill>
              </a:rPr>
              <a:t>pasos</a:t>
            </a:r>
            <a:r>
              <a:rPr lang="en-GB" dirty="0" smtClean="0">
                <a:solidFill>
                  <a:srgbClr val="000000"/>
                </a:solidFill>
              </a:rPr>
              <a:t> y el </a:t>
            </a:r>
            <a:r>
              <a:rPr lang="en-GB" dirty="0" err="1" smtClean="0">
                <a:solidFill>
                  <a:srgbClr val="000000"/>
                </a:solidFill>
              </a:rPr>
              <a:t>proceso</a:t>
            </a:r>
            <a:r>
              <a:rPr lang="en-GB" dirty="0" smtClean="0">
                <a:solidFill>
                  <a:srgbClr val="000000"/>
                </a:solidFill>
              </a:rPr>
              <a:t> del MANUD?</a:t>
            </a:r>
            <a:endParaRPr lang="en-GB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5326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684213" y="2565400"/>
            <a:ext cx="7772400" cy="238442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en-GB" sz="5400" b="1" dirty="0" smtClean="0"/>
              <a:t>¡</a:t>
            </a:r>
            <a:r>
              <a:rPr lang="en-GB" sz="5400" b="1" dirty="0" err="1" smtClean="0"/>
              <a:t>Gracias</a:t>
            </a:r>
            <a:r>
              <a:rPr lang="en-GB" sz="5400" b="1" dirty="0" smtClean="0"/>
              <a:t>!</a:t>
            </a:r>
            <a:endParaRPr lang="en-GB" sz="5400" b="1" dirty="0" smtClean="0"/>
          </a:p>
        </p:txBody>
      </p:sp>
    </p:spTree>
    <p:extLst>
      <p:ext uri="{BB962C8B-B14F-4D97-AF65-F5344CB8AC3E}">
        <p14:creationId xmlns:p14="http://schemas.microsoft.com/office/powerpoint/2010/main" val="42918497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</TotalTime>
  <Words>199</Words>
  <Application>Microsoft Office PowerPoint</Application>
  <PresentationFormat>On-screen Show (4:3)</PresentationFormat>
  <Paragraphs>25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Miguel Panadero</dc:creator>
  <cp:lastModifiedBy>Adriana Jacinto</cp:lastModifiedBy>
  <cp:revision>36</cp:revision>
  <cp:lastPrinted>2011-03-16T15:09:00Z</cp:lastPrinted>
  <dcterms:created xsi:type="dcterms:W3CDTF">2011-03-08T14:42:32Z</dcterms:created>
  <dcterms:modified xsi:type="dcterms:W3CDTF">2011-03-17T19:05:20Z</dcterms:modified>
</cp:coreProperties>
</file>